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2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ABE8F-1B44-F141-B844-58943952C9D8}" type="datetimeFigureOut">
              <a:rPr lang="de-DE" smtClean="0"/>
              <a:t>02.02.23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F0D70-C80F-A54D-A0F8-BE345F2F15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827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F0D70-C80F-A54D-A0F8-BE345F2F152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505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59DFE-2C6B-0548-A86E-A00C32A47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10BD4-B077-1143-8468-E154B1A03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EAE51-4481-4346-A623-35C7992E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CB413-6A07-C74B-B795-086265000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80AA6-89C7-2640-B3CC-51033F03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14101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B3851-92E2-1349-94D2-169AAAA24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1F859-F0DB-9643-AE1E-2D226C883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1CDAE-2620-3F4D-B824-9F704DFCB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A7D91-926A-1543-BA66-2BBBC7D3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97967-96D5-0440-96D5-081936960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3436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DD0046-D919-9D47-B481-62AA133821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A2C6A-7BAA-E945-98C2-F4F3CC821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BB50F-2061-E544-9520-49414BEE3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44C34-A41D-C744-BF54-64D168D56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87DBD-5A94-D248-839F-E469614F3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7846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8789-2563-DD4E-A6C5-1EDED4CE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B5C06-4F51-E741-8CB2-C1329DB5A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D74DE-A2D3-244F-8A28-E83D137D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29831-D5B9-D84C-9435-BA70F633B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A757B-11B8-B147-B747-0145DD4A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604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6DF04-CA53-4645-8358-FFCE0A21A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0BC85-1E42-FD49-93D5-F9C0B84DC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D25CD-2BB8-054D-9BF7-431DD6F19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B34EC-E01D-C94B-9F3B-003046970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5A40F-05F5-844D-93E0-5F76FC919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408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688B8-144E-5B4C-B6F8-7B29E197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1B3A0-2197-9940-AA6D-AFD57FB58A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9B6B1D-D5A1-534F-AB01-B083F1FA0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483E7-845A-6246-A14C-803A605CD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C5FA6-AC5A-7F42-B1C4-A40B138F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1BA7E-E490-4C41-BAD5-308E160A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1782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EB29-6E86-C145-A84E-0C3770B3E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57439-3652-0F47-97D1-AFFD043C4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D7F8-019D-324F-B757-90049B703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E02D4B-835B-1046-8482-6792A3401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21950D-CDE0-6E42-9790-F1F880CB0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778676-AF61-1140-8E70-971C25E7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3464EB-EFEF-884D-B1B0-98E3AB54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42D819-0979-B042-86B7-BE0FC9D3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2353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A9F2-67BB-5642-8295-CFE43EAA6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1AE4D-21AB-8340-AB9D-400E4072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CB1486-11B4-8049-B564-E3B2805D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B0A3A3-C65B-FC43-85F8-2283AD02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3218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035DFD-16F3-BA4A-8255-DB270EF56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38433-9A95-9D42-B197-E538D158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2F39B-4683-EB4C-8B59-695D8DF18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2509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107D5-2AA2-524D-A80D-384229D0A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97268-B6D3-3848-9826-0A1955D1F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9D2E8-1AB7-D042-9D37-59798CEB8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5B28B-9801-C747-AA0B-2BB443F06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50EEB-CF48-BE45-8707-9C134864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70BBD-0611-D343-B287-CFCF5394D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4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97208-C132-1B41-B0F0-7F2EC4D07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0F8D64-B98A-F147-BA3B-A5D88C9EB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F10E6-3C73-A340-A1C0-2577FB0D2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3DC3A-F434-F841-AC9F-07DA3CA47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A796FA-4EB1-EF46-A273-7569224E4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34137C-2547-264F-B335-4ACD1EC0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137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40F9D6-BA9A-8A4D-9E75-061A9145E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97145-DB5B-4146-951D-6878EF0D4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66955-5E67-4A46-90A8-40F7161B87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CE647-4F9E-1342-9459-21B5ACAAFB85}" type="datetimeFigureOut">
              <a:rPr lang="en-DE" smtClean="0"/>
              <a:t>2/2/23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00CB-BE65-A147-8E47-45F3083C9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0B778-8155-3B4C-8EE7-68C86BD94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CB9E5-E6FB-7C48-AD62-F0AF62035AB0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029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2327853-327F-3CDC-8CD5-637088E127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1E937B-0AB9-B84C-9EEE-163180810D52}"/>
              </a:ext>
            </a:extLst>
          </p:cNvPr>
          <p:cNvSpPr/>
          <p:nvPr/>
        </p:nvSpPr>
        <p:spPr>
          <a:xfrm>
            <a:off x="10033686" y="0"/>
            <a:ext cx="2158314" cy="123567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This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blocked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live </a:t>
            </a:r>
            <a:r>
              <a:rPr lang="de-DE" dirty="0" err="1"/>
              <a:t>video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lecture</a:t>
            </a:r>
            <a:r>
              <a:rPr lang="de-DE" dirty="0"/>
              <a:t> hall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webcam</a:t>
            </a:r>
            <a:r>
              <a:rPr lang="de-DE"/>
              <a:t>.</a:t>
            </a:r>
            <a:endParaRPr lang="en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CF43FAB-F9DE-620B-2B9B-7DAC7AE1E323}"/>
              </a:ext>
            </a:extLst>
          </p:cNvPr>
          <p:cNvSpPr txBox="1"/>
          <p:nvPr/>
        </p:nvSpPr>
        <p:spPr>
          <a:xfrm>
            <a:off x="4716650" y="3167390"/>
            <a:ext cx="275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/>
              <a:t>Your</a:t>
            </a:r>
            <a:r>
              <a:rPr lang="de-DE" sz="2800" dirty="0"/>
              <a:t> </a:t>
            </a:r>
            <a:r>
              <a:rPr lang="de-DE" sz="2800" dirty="0" err="1"/>
              <a:t>presentation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123388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Breitbild</PresentationFormat>
  <Paragraphs>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Koch</dc:creator>
  <cp:lastModifiedBy>Thorsten Weber</cp:lastModifiedBy>
  <cp:revision>3</cp:revision>
  <dcterms:created xsi:type="dcterms:W3CDTF">2022-03-14T15:30:10Z</dcterms:created>
  <dcterms:modified xsi:type="dcterms:W3CDTF">2023-02-02T16:27:16Z</dcterms:modified>
</cp:coreProperties>
</file>